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9" r:id="rId3"/>
    <p:sldId id="260" r:id="rId4"/>
    <p:sldId id="258" r:id="rId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38" d="100"/>
          <a:sy n="38" d="100"/>
        </p:scale>
        <p:origin x="-1410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A14A928-E433-4CB9-BD80-D5514674855D}" type="datetimeFigureOut">
              <a:rPr lang="ru-RU" smtClean="0"/>
              <a:t>27.11.2017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58083F9-1BE0-47AA-9AFE-A64DA6DCC7F2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A14A928-E433-4CB9-BD80-D5514674855D}" type="datetimeFigureOut">
              <a:rPr lang="ru-RU" smtClean="0"/>
              <a:t>27.11.2017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58083F9-1BE0-47AA-9AFE-A64DA6DCC7F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A14A928-E433-4CB9-BD80-D5514674855D}" type="datetimeFigureOut">
              <a:rPr lang="ru-RU" smtClean="0"/>
              <a:t>27.11.2017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58083F9-1BE0-47AA-9AFE-A64DA6DCC7F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A14A928-E433-4CB9-BD80-D5514674855D}" type="datetimeFigureOut">
              <a:rPr lang="ru-RU" smtClean="0"/>
              <a:t>27.11.2017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58083F9-1BE0-47AA-9AFE-A64DA6DCC7F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A14A928-E433-4CB9-BD80-D5514674855D}" type="datetimeFigureOut">
              <a:rPr lang="ru-RU" smtClean="0"/>
              <a:t>27.11.2017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58083F9-1BE0-47AA-9AFE-A64DA6DCC7F2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A14A928-E433-4CB9-BD80-D5514674855D}" type="datetimeFigureOut">
              <a:rPr lang="ru-RU" smtClean="0"/>
              <a:t>27.11.2017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58083F9-1BE0-47AA-9AFE-A64DA6DCC7F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A14A928-E433-4CB9-BD80-D5514674855D}" type="datetimeFigureOut">
              <a:rPr lang="ru-RU" smtClean="0"/>
              <a:t>27.11.2017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58083F9-1BE0-47AA-9AFE-A64DA6DCC7F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A14A928-E433-4CB9-BD80-D5514674855D}" type="datetimeFigureOut">
              <a:rPr lang="ru-RU" smtClean="0"/>
              <a:t>27.11.2017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58083F9-1BE0-47AA-9AFE-A64DA6DCC7F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A14A928-E433-4CB9-BD80-D5514674855D}" type="datetimeFigureOut">
              <a:rPr lang="ru-RU" smtClean="0"/>
              <a:t>27.11.2017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58083F9-1BE0-47AA-9AFE-A64DA6DCC7F2}" type="slidenum">
              <a:rPr lang="ru-RU" smtClean="0"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A14A928-E433-4CB9-BD80-D5514674855D}" type="datetimeFigureOut">
              <a:rPr lang="ru-RU" smtClean="0"/>
              <a:t>27.11.2017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58083F9-1BE0-47AA-9AFE-A64DA6DCC7F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A14A928-E433-4CB9-BD80-D5514674855D}" type="datetimeFigureOut">
              <a:rPr lang="ru-RU" smtClean="0"/>
              <a:t>27.11.2017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58083F9-1BE0-47AA-9AFE-A64DA6DCC7F2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AA14A928-E433-4CB9-BD80-D5514674855D}" type="datetimeFigureOut">
              <a:rPr lang="ru-RU" smtClean="0"/>
              <a:t>27.11.2017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158083F9-1BE0-47AA-9AFE-A64DA6DCC7F2}" type="slidenum">
              <a:rPr lang="ru-RU" smtClean="0"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7" Type="http://schemas.openxmlformats.org/officeDocument/2006/relationships/image" Target="../media/image10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jpeg"/><Relationship Id="rId3" Type="http://schemas.openxmlformats.org/officeDocument/2006/relationships/image" Target="../media/image12.jpeg"/><Relationship Id="rId7" Type="http://schemas.openxmlformats.org/officeDocument/2006/relationships/image" Target="../media/image16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педагог- организатор\Desktop\Гузель Раисовна\смски\положения для смс дети\символ смс дети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16632"/>
            <a:ext cx="1907704" cy="18598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686640"/>
          </a:xfrm>
        </p:spPr>
        <p:txBody>
          <a:bodyPr>
            <a:normAutofit fontScale="90000"/>
          </a:bodyPr>
          <a:lstStyle/>
          <a:p>
            <a:r>
              <a:rPr lang="ru-RU" b="1" i="1" dirty="0" smtClean="0">
                <a:solidFill>
                  <a:srgbClr val="C00000"/>
                </a:solidFill>
              </a:rPr>
              <a:t>              Акция «Здоровая Мама»</a:t>
            </a:r>
            <a:endParaRPr lang="ru-RU" b="1" i="1" dirty="0">
              <a:solidFill>
                <a:srgbClr val="C0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62500" lnSpcReduction="20000"/>
          </a:bodyPr>
          <a:lstStyle/>
          <a:p>
            <a:pPr algn="ctr"/>
            <a:r>
              <a:rPr lang="ru-RU" b="1" i="1" dirty="0">
                <a:solidFill>
                  <a:srgbClr val="C00000"/>
                </a:solidFill>
              </a:rPr>
              <a:t>Муниципальное </a:t>
            </a:r>
            <a:r>
              <a:rPr lang="ru-RU" b="1" i="1" dirty="0" smtClean="0">
                <a:solidFill>
                  <a:srgbClr val="C00000"/>
                </a:solidFill>
              </a:rPr>
              <a:t>бюджетное </a:t>
            </a:r>
            <a:r>
              <a:rPr lang="ru-RU" b="1" i="1" dirty="0" smtClean="0">
                <a:solidFill>
                  <a:srgbClr val="C00000"/>
                </a:solidFill>
              </a:rPr>
              <a:t> </a:t>
            </a:r>
            <a:r>
              <a:rPr lang="ru-RU" b="1" i="1" dirty="0">
                <a:solidFill>
                  <a:srgbClr val="C00000"/>
                </a:solidFill>
              </a:rPr>
              <a:t>общеобразовательное учреждение «Средняя общеобразовательная школа №2» </a:t>
            </a:r>
            <a:endParaRPr lang="ru-RU" b="1" i="1" dirty="0" smtClean="0">
              <a:solidFill>
                <a:srgbClr val="C00000"/>
              </a:solidFill>
            </a:endParaRPr>
          </a:p>
          <a:p>
            <a:pPr algn="ctr"/>
            <a:r>
              <a:rPr lang="ru-RU" b="1" i="1" dirty="0" smtClean="0">
                <a:solidFill>
                  <a:srgbClr val="C00000"/>
                </a:solidFill>
              </a:rPr>
              <a:t>муниципального образования</a:t>
            </a:r>
          </a:p>
          <a:p>
            <a:pPr algn="ctr"/>
            <a:r>
              <a:rPr lang="ru-RU" b="1" i="1" dirty="0" smtClean="0">
                <a:solidFill>
                  <a:srgbClr val="C00000"/>
                </a:solidFill>
              </a:rPr>
              <a:t> </a:t>
            </a:r>
            <a:r>
              <a:rPr lang="ru-RU" b="1" i="1" dirty="0">
                <a:solidFill>
                  <a:srgbClr val="C00000"/>
                </a:solidFill>
              </a:rPr>
              <a:t>«</a:t>
            </a:r>
            <a:r>
              <a:rPr lang="ru-RU" b="1" i="1" dirty="0" err="1">
                <a:solidFill>
                  <a:srgbClr val="C00000"/>
                </a:solidFill>
              </a:rPr>
              <a:t>Лениногорский</a:t>
            </a:r>
            <a:r>
              <a:rPr lang="ru-RU" b="1" i="1" dirty="0">
                <a:solidFill>
                  <a:srgbClr val="C00000"/>
                </a:solidFill>
              </a:rPr>
              <a:t> муниципальный район</a:t>
            </a:r>
            <a:r>
              <a:rPr lang="ru-RU" b="1" i="1" dirty="0" smtClean="0">
                <a:solidFill>
                  <a:srgbClr val="C00000"/>
                </a:solidFill>
              </a:rPr>
              <a:t>»</a:t>
            </a:r>
          </a:p>
          <a:p>
            <a:pPr algn="ctr"/>
            <a:r>
              <a:rPr lang="ru-RU" b="1" i="1" dirty="0" smtClean="0">
                <a:solidFill>
                  <a:srgbClr val="C00000"/>
                </a:solidFill>
              </a:rPr>
              <a:t> </a:t>
            </a:r>
            <a:r>
              <a:rPr lang="ru-RU" b="1" i="1" dirty="0">
                <a:solidFill>
                  <a:srgbClr val="C00000"/>
                </a:solidFill>
              </a:rPr>
              <a:t>Республики </a:t>
            </a:r>
            <a:r>
              <a:rPr lang="ru-RU" b="1" i="1" dirty="0" smtClean="0">
                <a:solidFill>
                  <a:srgbClr val="C00000"/>
                </a:solidFill>
              </a:rPr>
              <a:t>Татарстан</a:t>
            </a:r>
          </a:p>
          <a:p>
            <a:pPr algn="ctr"/>
            <a:r>
              <a:rPr lang="ru-RU" sz="5100" b="1" i="1" dirty="0" smtClean="0">
                <a:solidFill>
                  <a:srgbClr val="C00000"/>
                </a:solidFill>
              </a:rPr>
              <a:t>Отряд «Движение»</a:t>
            </a:r>
            <a:endParaRPr lang="ru-RU" sz="5100" b="1" i="1" dirty="0">
              <a:solidFill>
                <a:srgbClr val="C0000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5656" y="3717032"/>
            <a:ext cx="3240360" cy="216024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6096" y="3625543"/>
            <a:ext cx="3024336" cy="226825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5822795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33357" y="-4548"/>
            <a:ext cx="1010643" cy="985276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115616" y="188640"/>
            <a:ext cx="7017741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/>
          </a:p>
          <a:p>
            <a:r>
              <a:rPr lang="ru-RU" b="1" i="1" dirty="0">
                <a:solidFill>
                  <a:srgbClr val="C00000"/>
                </a:solidFill>
              </a:rPr>
              <a:t>Отчет о проведенной акции :</a:t>
            </a:r>
            <a:endParaRPr lang="ru-RU" dirty="0"/>
          </a:p>
          <a:p>
            <a:r>
              <a:rPr lang="ru-RU" dirty="0" smtClean="0"/>
              <a:t>24.11.17 </a:t>
            </a:r>
            <a:r>
              <a:rPr lang="ru-RU" dirty="0"/>
              <a:t>года  активисты РДШ и   отряд "Движение" школы №2 провели акцию "Здоровая мама - здоровый ребенок". Целью акции является агитация ЗОЖ. В ходе акции активисты проводили разъяснительную работу с прохожими женского пола, предложив им :</a:t>
            </a:r>
          </a:p>
          <a:p>
            <a:r>
              <a:rPr lang="ru-RU" dirty="0"/>
              <a:t>-ответить на вопросы викторины о влиянии табака, алкоголя и наркотиков;</a:t>
            </a:r>
          </a:p>
          <a:p>
            <a:r>
              <a:rPr lang="ru-RU" dirty="0"/>
              <a:t>-подписать однодневный контракт отказаться от вредных привычек, если они есть;</a:t>
            </a:r>
          </a:p>
          <a:p>
            <a:r>
              <a:rPr lang="ru-RU" dirty="0"/>
              <a:t>-в конце акции всем участникам раздавали сердца- символ любви с пожеланиями здоровья, завязывали оранжевые ленты на запястье. (оранжевый – цвет солнца, плодородия, способствует продолжению рода и творческой активности.) </a:t>
            </a:r>
          </a:p>
          <a:p>
            <a:r>
              <a:rPr lang="ru-RU" dirty="0"/>
              <a:t> </a:t>
            </a:r>
            <a:r>
              <a:rPr lang="ru-RU" dirty="0"/>
              <a:t/>
            </a:r>
            <a:br>
              <a:rPr lang="ru-RU" dirty="0"/>
            </a:br>
            <a:r>
              <a:rPr lang="ru-RU" b="1" i="1" dirty="0">
                <a:solidFill>
                  <a:srgbClr val="C00000"/>
                </a:solidFill>
              </a:rPr>
              <a:t>Подписали: </a:t>
            </a:r>
            <a:r>
              <a:rPr lang="ru-RU" b="1" i="1" dirty="0" smtClean="0">
                <a:solidFill>
                  <a:srgbClr val="C00000"/>
                </a:solidFill>
              </a:rPr>
              <a:t>34 </a:t>
            </a:r>
            <a:r>
              <a:rPr lang="ru-RU" b="1" i="1" dirty="0">
                <a:solidFill>
                  <a:srgbClr val="C00000"/>
                </a:solidFill>
              </a:rPr>
              <a:t>однодневных контрактов</a:t>
            </a:r>
            <a:br>
              <a:rPr lang="ru-RU" b="1" i="1" dirty="0">
                <a:solidFill>
                  <a:srgbClr val="C00000"/>
                </a:solidFill>
              </a:rPr>
            </a:br>
            <a:r>
              <a:rPr lang="ru-RU" b="1" i="1" dirty="0">
                <a:solidFill>
                  <a:srgbClr val="C00000"/>
                </a:solidFill>
              </a:rPr>
              <a:t>Повязали: </a:t>
            </a:r>
            <a:r>
              <a:rPr lang="ru-RU" b="1" i="1" dirty="0" smtClean="0">
                <a:solidFill>
                  <a:srgbClr val="C00000"/>
                </a:solidFill>
              </a:rPr>
              <a:t>34 оранжевые  </a:t>
            </a:r>
            <a:r>
              <a:rPr lang="ru-RU" b="1" i="1" dirty="0">
                <a:solidFill>
                  <a:srgbClr val="C00000"/>
                </a:solidFill>
              </a:rPr>
              <a:t>ленты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2999978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9952" y="160009"/>
            <a:ext cx="1728192" cy="168481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7220"/>
          <a:stretch/>
        </p:blipFill>
        <p:spPr>
          <a:xfrm>
            <a:off x="2233772" y="1999299"/>
            <a:ext cx="5540552" cy="302433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1640" y="361194"/>
            <a:ext cx="2145015" cy="160876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30408" y="250419"/>
            <a:ext cx="2411760" cy="180882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0011" y="4663450"/>
            <a:ext cx="2448272" cy="183620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24691" y="4725144"/>
            <a:ext cx="2404147" cy="180311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282638111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9688" y="168612"/>
            <a:ext cx="2482422" cy="2420112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616" y="260648"/>
            <a:ext cx="2651787" cy="1988840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6390484" y="568868"/>
            <a:ext cx="2734049" cy="2050537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9896" y="4675302"/>
            <a:ext cx="2699792" cy="2024844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9865" y="4514346"/>
            <a:ext cx="2555776" cy="1916832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9896" y="2588724"/>
            <a:ext cx="2388265" cy="1791199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81984" y="2588724"/>
            <a:ext cx="2987824" cy="22408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6127728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41</TotalTime>
  <Words>125</Words>
  <Application>Microsoft Office PowerPoint</Application>
  <PresentationFormat>Экран (4:3)</PresentationFormat>
  <Paragraphs>13</Paragraphs>
  <Slides>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</vt:i4>
      </vt:variant>
    </vt:vector>
  </HeadingPairs>
  <TitlesOfParts>
    <vt:vector size="5" baseType="lpstr">
      <vt:lpstr>Солнцестояние</vt:lpstr>
      <vt:lpstr>              Акция «Здоровая Мама»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Windows User</dc:creator>
  <cp:lastModifiedBy>Windows User</cp:lastModifiedBy>
  <cp:revision>5</cp:revision>
  <dcterms:created xsi:type="dcterms:W3CDTF">2016-11-30T16:51:12Z</dcterms:created>
  <dcterms:modified xsi:type="dcterms:W3CDTF">2017-11-27T19:51:13Z</dcterms:modified>
</cp:coreProperties>
</file>